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1DB6A28-B6FF-4A96-A633-3AC5B22DBFD1}" type="datetimeFigureOut">
              <a:rPr lang="en-US" smtClean="0"/>
              <a:t>10/30/2020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364239A-D887-4E3E-AB74-84D830CB3B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Titration of an aqueous solution of aspirin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Student’s Name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Course title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Date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29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WFP User\AppData\Local\Microsoft\Windows\INetCache\IE\9YW9XMZL\ctZU8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36994"/>
            <a:ext cx="8229600" cy="241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Titration of an aqueous solution of aspirin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76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In UV-Vis spectroscopy, light of specific wavelength is passed through the 1M aqueous solution of aspirin.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he solution will absorbs some of the light while some will not be transmitted. Transmission is related to absorbance. Quantitatively, absorbance is used to determine the concentration of the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solution.</a:t>
            </a:r>
          </a:p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absorbance obtained from UV-Vis spectroscopy is plotted against the known concentration(1M) of the aspirin solution. The curve obtained is the calibration curve. A tangent line is further drawn on the curve to find the unknown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concentration.</a:t>
            </a:r>
          </a:p>
          <a:p>
            <a:pPr>
              <a:buFont typeface="Wingdings" pitchFamily="2" charset="2"/>
              <a:buChar char="Ø"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ensure accuracy, the Beers Lamberts Law that absorbance </a:t>
            </a:r>
            <a:r>
              <a:rPr lang="en-US" sz="4500" dirty="0">
                <a:latin typeface="Times New Roman" pitchFamily="18" charset="0"/>
                <a:cs typeface="Times New Roman" pitchFamily="18" charset="0"/>
              </a:rPr>
              <a:t>must be less than 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one must be satisfied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Calibration curves and UV-Vis Apparatus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3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Hydrolyzed aspirin has hydroxide(OH-) ions while pure aspirin does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weight of aspirin tablet obtained after the titration titration for hydrolyzed aspirin is higher compared to that  of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unhydrolysed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pure aspirin.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Hydrolyzed aspirin versus pure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unhydrolyzed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pure aspirin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966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1.Using a pipette and a pipette filler, add  the required proportion of aqueous aspirin solution to three conical sample flasks.</a:t>
            </a:r>
          </a:p>
          <a:p>
            <a:pPr marL="0" indent="0">
              <a:buNone/>
            </a:pPr>
            <a:r>
              <a:rPr lang="en-US" dirty="0" smtClean="0"/>
              <a:t>2.Fill the burette with a dilute acid. Ensure the burette is vertical.</a:t>
            </a:r>
          </a:p>
          <a:p>
            <a:pPr marL="0" indent="0">
              <a:buNone/>
            </a:pPr>
            <a:r>
              <a:rPr lang="en-US" dirty="0" smtClean="0"/>
              <a:t>3.Add drops of phenolphthalein indicator to the conical flasks.</a:t>
            </a:r>
          </a:p>
          <a:p>
            <a:pPr marL="0" indent="0">
              <a:buNone/>
            </a:pPr>
            <a:r>
              <a:rPr lang="en-US" dirty="0" smtClean="0"/>
              <a:t>4.Slowly add the acid from the burette to the conical flask while swirling to mix until the end point is reached </a:t>
            </a:r>
            <a:r>
              <a:rPr lang="en-US" dirty="0" err="1" smtClean="0"/>
              <a:t>i.e</a:t>
            </a:r>
            <a:r>
              <a:rPr lang="en-US" dirty="0" smtClean="0"/>
              <a:t> a pink solution is formed. Note the final volume reading on the meniscus in the </a:t>
            </a:r>
            <a:r>
              <a:rPr lang="en-US" dirty="0" err="1" smtClean="0"/>
              <a:t>burete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5.Repeat steps on the three conical flasks until three results are closely related. </a:t>
            </a:r>
          </a:p>
          <a:p>
            <a:pPr marL="0" indent="0">
              <a:buNone/>
            </a:pPr>
            <a:r>
              <a:rPr lang="en-US" dirty="0" smtClean="0"/>
              <a:t>6.Wash the burette, flasks and the pipette with soap and tap water then rinse with distilled water.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Titration steps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353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129</TotalTime>
  <Words>205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Concourse</vt:lpstr>
      <vt:lpstr>Titration of an aqueous solution of aspirin</vt:lpstr>
      <vt:lpstr>Titration of an aqueous solution of aspirin</vt:lpstr>
      <vt:lpstr>Calibration curves and UV-Vis Apparatus</vt:lpstr>
      <vt:lpstr>Hydrolyzed aspirin versus pure unhydrolyzed pure aspirin</vt:lpstr>
      <vt:lpstr>Titration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WFP User</dc:creator>
  <cp:lastModifiedBy>hp</cp:lastModifiedBy>
  <cp:revision>52</cp:revision>
  <dcterms:created xsi:type="dcterms:W3CDTF">2020-10-30T14:53:33Z</dcterms:created>
  <dcterms:modified xsi:type="dcterms:W3CDTF">2020-10-30T17:32:34Z</dcterms:modified>
</cp:coreProperties>
</file>